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6" r:id="rId1"/>
  </p:sldMasterIdLst>
  <p:sldIdLst>
    <p:sldId id="256" r:id="rId2"/>
    <p:sldId id="257" r:id="rId3"/>
    <p:sldId id="258" r:id="rId4"/>
    <p:sldId id="259" r:id="rId5"/>
    <p:sldId id="261" r:id="rId6"/>
    <p:sldId id="262" r:id="rId7"/>
    <p:sldId id="263" r:id="rId8"/>
    <p:sldId id="260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11/22/2020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11/22/2020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11/22/2020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11/22/2020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11/22/2020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11/22/2020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11/22/2020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11/22/2020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11/22/2020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11/22/2020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11/22/2020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11/22/2020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13" Type="http://schemas.openxmlformats.org/officeDocument/2006/relationships/image" Target="../media/image14.jpe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12" Type="http://schemas.openxmlformats.org/officeDocument/2006/relationships/image" Target="../media/image13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11" Type="http://schemas.openxmlformats.org/officeDocument/2006/relationships/image" Target="../media/image12.jpeg"/><Relationship Id="rId5" Type="http://schemas.openxmlformats.org/officeDocument/2006/relationships/image" Target="../media/image6.jpeg"/><Relationship Id="rId10" Type="http://schemas.openxmlformats.org/officeDocument/2006/relationships/image" Target="../media/image11.jpeg"/><Relationship Id="rId4" Type="http://schemas.openxmlformats.org/officeDocument/2006/relationships/image" Target="../media/image5.jpeg"/><Relationship Id="rId9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4.jpeg"/><Relationship Id="rId7" Type="http://schemas.openxmlformats.org/officeDocument/2006/relationships/image" Target="../media/image1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image" Target="../media/image18.jpeg"/><Relationship Id="rId7" Type="http://schemas.openxmlformats.org/officeDocument/2006/relationships/image" Target="../media/image2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7" Type="http://schemas.openxmlformats.org/officeDocument/2006/relationships/image" Target="../media/image3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C:\Users\home\Desktop\money-saving1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44" name="Picture 4" descr="https://i.pinimg.com/originals/b7/60/80/b760807b15b5384157801f6e8c527c5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2210" name="Picture 2" descr="https://finclub.net/media/k2/items/cache/ce93b7c97ea8831859bbe17c36b83648_X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cdn.pixabay.com/photo/2015/08/13/07/24/environmental-protection-886670_128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Горизонтальный свиток 5"/>
          <p:cNvSpPr/>
          <p:nvPr/>
        </p:nvSpPr>
        <p:spPr>
          <a:xfrm>
            <a:off x="152400" y="228600"/>
            <a:ext cx="2590800" cy="1524000"/>
          </a:xfrm>
          <a:prstGeom prst="horizontalScroll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228600" y="533400"/>
            <a:ext cx="25146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Город  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</a:t>
            </a:r>
          </a:p>
          <a:p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Экономика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5" name="Picture 5" descr="C:\Users\home\Desktop\t_ind_3250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5364" name="AutoShape 4" descr="https://www.indezine.com/powerpoint/freebackgrounds/templates/t_ind_3250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5367" name="Picture 7" descr="http://coins.su/forum/uploads/2017/10/28/1.jpg.c826b9342c9a041b1e402423fc8977eb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28800" y="228600"/>
            <a:ext cx="1443013" cy="1270757"/>
          </a:xfrm>
          <a:prstGeom prst="rect">
            <a:avLst/>
          </a:prstGeom>
          <a:noFill/>
        </p:spPr>
      </p:pic>
      <p:pic>
        <p:nvPicPr>
          <p:cNvPr id="15369" name="Picture 9" descr="https://cdn.monetnik.ru/storage/market-lot/26/57/79326/219611_big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81400" y="228600"/>
            <a:ext cx="1567763" cy="1306616"/>
          </a:xfrm>
          <a:prstGeom prst="rect">
            <a:avLst/>
          </a:prstGeom>
          <a:noFill/>
        </p:spPr>
      </p:pic>
      <p:sp>
        <p:nvSpPr>
          <p:cNvPr id="15371" name="AutoShape 11" descr="https://monetabym.ru/image/cache/catalog/monety/1998-05-rr-1000x100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5372" name="Picture 12" descr="C:\Users\home\Desktop\1998-05-rr-1000x100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90600" y="1676400"/>
            <a:ext cx="1447800" cy="1295400"/>
          </a:xfrm>
          <a:prstGeom prst="rect">
            <a:avLst/>
          </a:prstGeom>
          <a:noFill/>
        </p:spPr>
      </p:pic>
      <p:pic>
        <p:nvPicPr>
          <p:cNvPr id="15374" name="Picture 14" descr="https://cache3.youla.io/files/images/720_720_out/5e/37/5e377246c15ae36d095b6ea9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58000" y="3200400"/>
            <a:ext cx="1452324" cy="1143001"/>
          </a:xfrm>
          <a:prstGeom prst="rect">
            <a:avLst/>
          </a:prstGeom>
          <a:noFill/>
        </p:spPr>
      </p:pic>
      <p:pic>
        <p:nvPicPr>
          <p:cNvPr id="15376" name="Picture 16" descr="https://bonuman.ru/uploads/shop/products/additional/61b29f5b04efc109b401756d12697bc0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638800" y="228600"/>
            <a:ext cx="3271714" cy="1561926"/>
          </a:xfrm>
          <a:prstGeom prst="rect">
            <a:avLst/>
          </a:prstGeom>
          <a:noFill/>
        </p:spPr>
      </p:pic>
      <p:sp>
        <p:nvSpPr>
          <p:cNvPr id="15378" name="AutoShape 18" descr="https://forums-su.com/download/file.php?id=3475070&amp;mode=view/200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5379" name="Picture 19" descr="C:\Users\home\Desktop\2001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362200" y="3429000"/>
            <a:ext cx="3248028" cy="1447800"/>
          </a:xfrm>
          <a:prstGeom prst="rect">
            <a:avLst/>
          </a:prstGeom>
          <a:noFill/>
        </p:spPr>
      </p:pic>
      <p:sp>
        <p:nvSpPr>
          <p:cNvPr id="15381" name="AutoShape 21" descr="https://kremnica.ru/images/detailed/72/500_02_00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5382" name="Picture 22" descr="C:\Users\home\Desktop\500_02_001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352800" y="1828800"/>
            <a:ext cx="3276600" cy="1516360"/>
          </a:xfrm>
          <a:prstGeom prst="rect">
            <a:avLst/>
          </a:prstGeom>
          <a:noFill/>
        </p:spPr>
      </p:pic>
      <p:pic>
        <p:nvPicPr>
          <p:cNvPr id="15384" name="Picture 24" descr="https://static.anumis.ru/global/images/photos/0158/huge/1017602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953000" y="4876800"/>
            <a:ext cx="3962400" cy="1752600"/>
          </a:xfrm>
          <a:prstGeom prst="rect">
            <a:avLst/>
          </a:prstGeom>
          <a:noFill/>
        </p:spPr>
      </p:pic>
      <p:sp>
        <p:nvSpPr>
          <p:cNvPr id="15386" name="AutoShape 26" descr="https://static-ru.insales.ru/images/products/1/467/240001491/5000%D1%8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5387" name="Picture 27" descr="C:\Users\home\Desktop\5000р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04800" y="5029200"/>
            <a:ext cx="4267200" cy="1676400"/>
          </a:xfrm>
          <a:prstGeom prst="rect">
            <a:avLst/>
          </a:prstGeom>
          <a:noFill/>
        </p:spPr>
      </p:pic>
      <p:sp>
        <p:nvSpPr>
          <p:cNvPr id="15391" name="AutoShape 31" descr="https://fcoin.ru/wp-content/uploads/1997/01/1997-50-kop-s-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5392" name="Picture 32" descr="C:\Users\home\Desktop\1997-50-kop-s-0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457200" y="3276600"/>
            <a:ext cx="1295400" cy="1219200"/>
          </a:xfrm>
          <a:prstGeom prst="rect">
            <a:avLst/>
          </a:prstGeom>
          <a:noFill/>
        </p:spPr>
      </p:pic>
      <p:pic>
        <p:nvPicPr>
          <p:cNvPr id="15394" name="Picture 34" descr="https://imperial-mag.ru/upload/shop_3/2/1/2/item_21236/item_image21236.jp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381000" y="304800"/>
            <a:ext cx="1143000" cy="990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2997" name="Picture 5" descr="C:\Users\home\Desktop\t_ind_3250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12996" name="AutoShape 4" descr="https://www.indezine.com/powerpoint/freebackgrounds/templates/t_ind_3250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12999" name="Picture 7" descr="C:\Users\home\Desktop\b6678c8e126fe72da91bdd302480bf90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5800" y="228600"/>
            <a:ext cx="3581400" cy="1941755"/>
          </a:xfrm>
          <a:prstGeom prst="rect">
            <a:avLst/>
          </a:prstGeom>
          <a:noFill/>
        </p:spPr>
      </p:pic>
      <p:sp>
        <p:nvSpPr>
          <p:cNvPr id="213001" name="AutoShape 9" descr="https://www.quickanddirtytips.com/sites/default/files/images/3891/credit%20card%20debt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13004" name="Picture 12" descr="https://avatars.mds.yandex.net/get-zen_doc/241223/pub_5c0314d78fcf08045232295b_5c0a6d83c820e600ad7a07fe/scale_120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62000" y="2667000"/>
            <a:ext cx="8382000" cy="3505200"/>
          </a:xfrm>
          <a:prstGeom prst="rect">
            <a:avLst/>
          </a:prstGeom>
          <a:noFill/>
        </p:spPr>
      </p:pic>
      <p:sp>
        <p:nvSpPr>
          <p:cNvPr id="213006" name="AutoShape 14" descr="https://rukrediti.ru/wp-content/uploads/%D0%A1%D1%82%D0%B0%D1%82%D1%8C%D0%B8/cards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13009" name="Picture 17" descr="https://ptzgovorit.ru/sites/default/files/styles/700x400/public/original_nodes/momentalnoy_oplati_credit_370x250.png?itok=xi-SI9nK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0"/>
            <a:ext cx="4648201" cy="2667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5" name="Picture 5" descr="C:\Users\home\Desktop\t_ind_3250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5364" name="AutoShape 4" descr="https://www.indezine.com/powerpoint/freebackgrounds/templates/t_ind_3250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5367" name="Picture 7" descr="http://coins.su/forum/uploads/2017/10/28/1.jpg.c826b9342c9a041b1e402423fc8977eb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67000" y="228600"/>
            <a:ext cx="1595413" cy="1575557"/>
          </a:xfrm>
          <a:prstGeom prst="rect">
            <a:avLst/>
          </a:prstGeom>
          <a:noFill/>
        </p:spPr>
      </p:pic>
      <p:sp>
        <p:nvSpPr>
          <p:cNvPr id="15371" name="AutoShape 11" descr="https://monetabym.ru/image/cache/catalog/monety/1998-05-rr-1000x100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5374" name="Picture 14" descr="https://cache3.youla.io/files/images/720_720_out/5e/37/5e377246c15ae36d095b6ea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77000" y="4800600"/>
            <a:ext cx="1909524" cy="1828801"/>
          </a:xfrm>
          <a:prstGeom prst="rect">
            <a:avLst/>
          </a:prstGeom>
          <a:noFill/>
        </p:spPr>
      </p:pic>
      <p:pic>
        <p:nvPicPr>
          <p:cNvPr id="15376" name="Picture 16" descr="https://bonuman.ru/uploads/shop/products/additional/61b29f5b04efc109b401756d12697bc0.jpg"/>
          <p:cNvPicPr>
            <a:picLocks noChangeAspect="1" noChangeArrowheads="1"/>
          </p:cNvPicPr>
          <p:nvPr/>
        </p:nvPicPr>
        <p:blipFill>
          <a:blip r:embed="rId5" cstate="print"/>
          <a:srcRect l="4658" t="9757" r="6838" b="12185"/>
          <a:stretch>
            <a:fillRect/>
          </a:stretch>
        </p:blipFill>
        <p:spPr bwMode="auto">
          <a:xfrm>
            <a:off x="4724400" y="457200"/>
            <a:ext cx="3962400" cy="1676400"/>
          </a:xfrm>
          <a:prstGeom prst="rect">
            <a:avLst/>
          </a:prstGeom>
          <a:noFill/>
        </p:spPr>
      </p:pic>
      <p:sp>
        <p:nvSpPr>
          <p:cNvPr id="15378" name="AutoShape 18" descr="https://forums-su.com/download/file.php?id=3475070&amp;mode=view/200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5379" name="Picture 19" descr="C:\Users\home\Desktop\200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90800" y="2590800"/>
            <a:ext cx="4038600" cy="1752600"/>
          </a:xfrm>
          <a:prstGeom prst="rect">
            <a:avLst/>
          </a:prstGeom>
          <a:noFill/>
        </p:spPr>
      </p:pic>
      <p:sp>
        <p:nvSpPr>
          <p:cNvPr id="15381" name="AutoShape 21" descr="https://kremnica.ru/images/detailed/72/500_02_00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5386" name="AutoShape 26" descr="https://static-ru.insales.ru/images/products/1/467/240001491/5000%D1%8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5387" name="Picture 27" descr="C:\Users\home\Desktop\5000р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04800" y="4800600"/>
            <a:ext cx="4876800" cy="1905000"/>
          </a:xfrm>
          <a:prstGeom prst="rect">
            <a:avLst/>
          </a:prstGeom>
          <a:noFill/>
        </p:spPr>
      </p:pic>
      <p:sp>
        <p:nvSpPr>
          <p:cNvPr id="15391" name="AutoShape 31" descr="https://fcoin.ru/wp-content/uploads/1997/01/1997-50-kop-s-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5392" name="Picture 32" descr="C:\Users\home\Desktop\1997-50-kop-s-0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85800" y="1828800"/>
            <a:ext cx="1524000" cy="14478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5" name="Picture 5" descr="C:\Users\home\Desktop\t_ind_3250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5364" name="AutoShape 4" descr="https://www.indezine.com/powerpoint/freebackgrounds/templates/t_ind_3250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5371" name="AutoShape 11" descr="https://monetabym.ru/image/cache/catalog/monety/1998-05-rr-1000x100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5378" name="AutoShape 18" descr="https://forums-su.com/download/file.php?id=3475070&amp;mode=view/200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5381" name="AutoShape 21" descr="https://kremnica.ru/images/detailed/72/500_02_00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5386" name="AutoShape 26" descr="https://static-ru.insales.ru/images/products/1/467/240001491/5000%D1%8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5391" name="AutoShape 31" descr="https://fcoin.ru/wp-content/uploads/1997/01/1997-50-kop-s-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16066" name="Picture 2" descr="Внешний вид 2 000 (двух тысяч) Японских иен с изображением ворот в городе Наха (аверс)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600" y="685800"/>
            <a:ext cx="3962400" cy="1524000"/>
          </a:xfrm>
          <a:prstGeom prst="rect">
            <a:avLst/>
          </a:prstGeom>
          <a:noFill/>
        </p:spPr>
      </p:pic>
      <p:pic>
        <p:nvPicPr>
          <p:cNvPr id="216068" name="Picture 4" descr="Внешний вид 2 (двух) долларов США с портретом Томаса Джефферсона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72000" y="685800"/>
            <a:ext cx="4343400" cy="1600200"/>
          </a:xfrm>
          <a:prstGeom prst="rect">
            <a:avLst/>
          </a:prstGeom>
          <a:noFill/>
        </p:spPr>
      </p:pic>
      <p:sp>
        <p:nvSpPr>
          <p:cNvPr id="23" name="TextBox 22"/>
          <p:cNvSpPr txBox="1"/>
          <p:nvPr/>
        </p:nvSpPr>
        <p:spPr>
          <a:xfrm>
            <a:off x="304800" y="152400"/>
            <a:ext cx="8534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Японская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йена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Американский доллар	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16070" name="Picture 6" descr="Внешний вид 1 (одного) Маната с изображение фольклорного института (аверс)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28600" y="2895600"/>
            <a:ext cx="3657600" cy="1600200"/>
          </a:xfrm>
          <a:prstGeom prst="rect">
            <a:avLst/>
          </a:prstGeom>
          <a:noFill/>
        </p:spPr>
      </p:pic>
      <p:pic>
        <p:nvPicPr>
          <p:cNvPr id="216072" name="Picture 8" descr="https://www.calc.ru/imgs/articles/374-a1a2294f47ded9cc70c8b4bbb5f480b0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572000" y="2895600"/>
            <a:ext cx="4343400" cy="1600200"/>
          </a:xfrm>
          <a:prstGeom prst="rect">
            <a:avLst/>
          </a:prstGeom>
          <a:noFill/>
        </p:spPr>
      </p:pic>
      <p:sp>
        <p:nvSpPr>
          <p:cNvPr id="26" name="TextBox 25"/>
          <p:cNvSpPr txBox="1"/>
          <p:nvPr/>
        </p:nvSpPr>
        <p:spPr>
          <a:xfrm>
            <a:off x="381000" y="2438400"/>
            <a:ext cx="8534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Азербайджанский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манат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			Евро	     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16074" name="Picture 10" descr="Внешний вид 200 (двухсот) датских крон с изображением моста Книппельсбро (аверс)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28600" y="5181600"/>
            <a:ext cx="3810000" cy="1676400"/>
          </a:xfrm>
          <a:prstGeom prst="rect">
            <a:avLst/>
          </a:prstGeom>
          <a:noFill/>
        </p:spPr>
      </p:pic>
      <p:sp>
        <p:nvSpPr>
          <p:cNvPr id="29" name="TextBox 28"/>
          <p:cNvSpPr txBox="1"/>
          <p:nvPr/>
        </p:nvSpPr>
        <p:spPr>
          <a:xfrm>
            <a:off x="381000" y="4724400"/>
            <a:ext cx="8229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  Датская крона			Индийская рупия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16076" name="Picture 12" descr="Внешний вид 10 (десяти) индийских рупий (аверс)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495800" y="5181600"/>
            <a:ext cx="4343400" cy="1676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5" name="Picture 5" descr="C:\Users\home\Desktop\t_ind_3250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5364" name="AutoShape 4" descr="https://www.indezine.com/powerpoint/freebackgrounds/templates/t_ind_3250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5371" name="AutoShape 11" descr="https://monetabym.ru/image/cache/catalog/monety/1998-05-rr-1000x100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5378" name="AutoShape 18" descr="https://forums-su.com/download/file.php?id=3475070&amp;mode=view/200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5381" name="AutoShape 21" descr="https://kremnica.ru/images/detailed/72/500_02_00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5386" name="AutoShape 26" descr="https://static-ru.insales.ru/images/products/1/467/240001491/5000%D1%8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5391" name="AutoShape 31" descr="https://fcoin.ru/wp-content/uploads/1997/01/1997-50-kop-s-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19138" name="Picture 2" descr="https://thumbs.dreamstime.com/b/%D0%B1%D0%B8%D0%B7%D0%BD%D0%B5%D1%81%D0%BC%D0%B5%D0%BD-d-%D0%BA-%D0%B0-%D1%8F-%D0%BC%D0%BE%D0%BD%D0%B5%D1%82%D0%BA%D1%83-%D0%B2-%D0%B5%D1%81%D1%82%D0%BD%D0%B8%D1%86%D1%83-%D0%B5%D0%BD%D0%B5%D0%B3-%D0%BF%D1%80%D0%BE%D0%BF%D0%B8%D1%81%D0%BD%D0%BE%D0%B9-%D1%80%D0%BE%D1%81%D1%82-8348261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4800" y="228600"/>
            <a:ext cx="3733800" cy="3200400"/>
          </a:xfrm>
          <a:prstGeom prst="rect">
            <a:avLst/>
          </a:prstGeom>
          <a:noFill/>
        </p:spPr>
      </p:pic>
      <p:sp>
        <p:nvSpPr>
          <p:cNvPr id="20" name="TextBox 19"/>
          <p:cNvSpPr txBox="1"/>
          <p:nvPr/>
        </p:nvSpPr>
        <p:spPr>
          <a:xfrm>
            <a:off x="0" y="3429000"/>
            <a:ext cx="8839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           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6 рублей        +      3 рубля 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19140" name="Picture 4" descr="https://yt3.ggpht.com/a/AATXAJweD6HjRS7ZAjszmHNvNe50gMMIY6NBtgBj1Qe_=s900-c-k-c0xffffffff-no-rj-mo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24400" y="304800"/>
            <a:ext cx="3851275" cy="3124200"/>
          </a:xfrm>
          <a:prstGeom prst="rect">
            <a:avLst/>
          </a:prstGeom>
          <a:noFill/>
        </p:spPr>
      </p:pic>
      <p:pic>
        <p:nvPicPr>
          <p:cNvPr id="219142" name="Picture 6" descr="https://ds05.infourok.ru/uploads/ex/11e9/000f8ec0-d01d4a14/hello_html_599b6556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038600" y="4191000"/>
            <a:ext cx="4648200" cy="2438400"/>
          </a:xfrm>
          <a:prstGeom prst="rect">
            <a:avLst/>
          </a:prstGeom>
          <a:noFill/>
        </p:spPr>
      </p:pic>
      <p:sp>
        <p:nvSpPr>
          <p:cNvPr id="24" name="TextBox 23"/>
          <p:cNvSpPr txBox="1"/>
          <p:nvPr/>
        </p:nvSpPr>
        <p:spPr>
          <a:xfrm>
            <a:off x="381000" y="4800600"/>
            <a:ext cx="33528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i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9 рублей</a:t>
            </a:r>
            <a:endParaRPr lang="ru-RU" sz="6000" b="1" i="1" u="sng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44" name="Picture 4" descr="https://i.pinimg.com/originals/b7/60/80/b760807b15b5384157801f6e8c527c5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5" name="Picture 5" descr="C:\Users\home\Desktop\t_ind_3250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5364" name="AutoShape 4" descr="https://www.indezine.com/powerpoint/freebackgrounds/templates/t_ind_3250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5371" name="AutoShape 11" descr="https://monetabym.ru/image/cache/catalog/monety/1998-05-rr-1000x100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5378" name="AutoShape 18" descr="https://forums-su.com/download/file.php?id=3475070&amp;mode=view/200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5381" name="AutoShape 21" descr="https://kremnica.ru/images/detailed/72/500_02_00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5386" name="AutoShape 26" descr="https://static-ru.insales.ru/images/products/1/467/240001491/5000%D1%8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5391" name="AutoShape 31" descr="https://fcoin.ru/wp-content/uploads/1997/01/1997-50-kop-s-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20162" name="Picture 2" descr="https://stella70.ru/wp-content/uploads/2019/09/Kak-bystro-i-vkusno-ispech-hleb-v-duhovk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8200" y="5105400"/>
            <a:ext cx="2133600" cy="1143000"/>
          </a:xfrm>
          <a:prstGeom prst="rect">
            <a:avLst/>
          </a:prstGeom>
          <a:noFill/>
        </p:spPr>
      </p:pic>
      <p:pic>
        <p:nvPicPr>
          <p:cNvPr id="220164" name="Picture 4" descr="https://u-dostavka.ru/wp-content/uploads/2020/04/moloko-czelnoe-priozersk.jpg"/>
          <p:cNvPicPr>
            <a:picLocks noChangeAspect="1" noChangeArrowheads="1"/>
          </p:cNvPicPr>
          <p:nvPr/>
        </p:nvPicPr>
        <p:blipFill>
          <a:blip r:embed="rId4" cstate="print"/>
          <a:srcRect l="6345" r="28619"/>
          <a:stretch>
            <a:fillRect/>
          </a:stretch>
        </p:blipFill>
        <p:spPr bwMode="auto">
          <a:xfrm>
            <a:off x="2057400" y="3657600"/>
            <a:ext cx="1905000" cy="1447800"/>
          </a:xfrm>
          <a:prstGeom prst="rect">
            <a:avLst/>
          </a:prstGeom>
          <a:noFill/>
        </p:spPr>
      </p:pic>
      <p:sp>
        <p:nvSpPr>
          <p:cNvPr id="15" name="TextBox 14"/>
          <p:cNvSpPr txBox="1"/>
          <p:nvPr/>
        </p:nvSpPr>
        <p:spPr>
          <a:xfrm>
            <a:off x="304800" y="5181600"/>
            <a:ext cx="609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i="1" dirty="0" smtClean="0">
                <a:latin typeface="Times New Roman" pitchFamily="18" charset="0"/>
                <a:cs typeface="Times New Roman" pitchFamily="18" charset="0"/>
              </a:rPr>
              <a:t>1</a:t>
            </a:r>
            <a:endParaRPr lang="ru-RU" sz="48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371600" y="3886200"/>
            <a:ext cx="685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i="1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ru-RU" sz="48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20166" name="Picture 6" descr="https://lenta.gcdn.co/globalassets/1/-/32/462/88/182115.png?preset=fulllossywhite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667000" y="2667000"/>
            <a:ext cx="2209800" cy="990600"/>
          </a:xfrm>
          <a:prstGeom prst="rect">
            <a:avLst/>
          </a:prstGeom>
          <a:noFill/>
        </p:spPr>
      </p:pic>
      <p:sp>
        <p:nvSpPr>
          <p:cNvPr id="19" name="TextBox 18"/>
          <p:cNvSpPr txBox="1"/>
          <p:nvPr/>
        </p:nvSpPr>
        <p:spPr>
          <a:xfrm>
            <a:off x="2133600" y="2667000"/>
            <a:ext cx="685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i="1" dirty="0" smtClean="0">
                <a:latin typeface="Times New Roman" pitchFamily="18" charset="0"/>
                <a:cs typeface="Times New Roman" pitchFamily="18" charset="0"/>
              </a:rPr>
              <a:t>3</a:t>
            </a:r>
            <a:endParaRPr lang="ru-RU" sz="48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0168" name="AutoShape 8" descr="https://econet.ru/media/covers/78277/original.jpg?1444589309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20169" name="Picture 9" descr="C:\Users\home\Desktop\original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810000" y="1600200"/>
            <a:ext cx="2286000" cy="1085850"/>
          </a:xfrm>
          <a:prstGeom prst="rect">
            <a:avLst/>
          </a:prstGeom>
          <a:noFill/>
        </p:spPr>
      </p:pic>
      <p:sp>
        <p:nvSpPr>
          <p:cNvPr id="25" name="TextBox 24"/>
          <p:cNvSpPr txBox="1"/>
          <p:nvPr/>
        </p:nvSpPr>
        <p:spPr>
          <a:xfrm>
            <a:off x="3200400" y="1676400"/>
            <a:ext cx="533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i="1" dirty="0" smtClean="0">
                <a:latin typeface="Times New Roman" pitchFamily="18" charset="0"/>
                <a:cs typeface="Times New Roman" pitchFamily="18" charset="0"/>
              </a:rPr>
              <a:t>4</a:t>
            </a:r>
            <a:endParaRPr lang="ru-RU" sz="48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048000" y="5257800"/>
            <a:ext cx="2209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 рубля</a:t>
            </a:r>
            <a:endParaRPr lang="ru-RU" sz="40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962400" y="3962400"/>
            <a:ext cx="2286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 рубля</a:t>
            </a:r>
            <a:endParaRPr lang="ru-RU" sz="40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4953000" y="2743200"/>
            <a:ext cx="2514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6 рублей</a:t>
            </a:r>
            <a:endParaRPr lang="ru-RU" sz="40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20171" name="Picture 11" descr="https://i.sunhome.ru/journal/119/100-yablok-v-den-v2.orig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495800" y="228600"/>
            <a:ext cx="2438400" cy="1371601"/>
          </a:xfrm>
          <a:prstGeom prst="rect">
            <a:avLst/>
          </a:prstGeom>
          <a:noFill/>
        </p:spPr>
      </p:pic>
      <p:sp>
        <p:nvSpPr>
          <p:cNvPr id="30" name="TextBox 29"/>
          <p:cNvSpPr txBox="1"/>
          <p:nvPr/>
        </p:nvSpPr>
        <p:spPr>
          <a:xfrm>
            <a:off x="6019800" y="1828800"/>
            <a:ext cx="2133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8 рублей</a:t>
            </a:r>
            <a:endParaRPr lang="ru-RU" sz="36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7010400" y="457200"/>
            <a:ext cx="2133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10 рублей</a:t>
            </a:r>
            <a:endParaRPr lang="ru-RU" sz="36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3962400" y="381000"/>
            <a:ext cx="533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i="1" dirty="0" smtClean="0">
                <a:latin typeface="Times New Roman" pitchFamily="18" charset="0"/>
                <a:cs typeface="Times New Roman" pitchFamily="18" charset="0"/>
              </a:rPr>
              <a:t>5</a:t>
            </a:r>
            <a:endParaRPr lang="ru-RU" sz="48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501</TotalTime>
  <Words>31</Words>
  <PresentationFormat>Экран (4:3)</PresentationFormat>
  <Paragraphs>17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home</dc:creator>
  <cp:lastModifiedBy>home</cp:lastModifiedBy>
  <cp:revision>7</cp:revision>
  <dcterms:created xsi:type="dcterms:W3CDTF">2020-11-22T08:09:19Z</dcterms:created>
  <dcterms:modified xsi:type="dcterms:W3CDTF">2020-11-22T18:06:18Z</dcterms:modified>
</cp:coreProperties>
</file>